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70" autoAdjust="0"/>
  </p:normalViewPr>
  <p:slideViewPr>
    <p:cSldViewPr snapToGrid="0">
      <p:cViewPr varScale="1">
        <p:scale>
          <a:sx n="70" d="100"/>
          <a:sy n="70" d="100"/>
        </p:scale>
        <p:origin x="60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364B5-43AB-492C-9C4E-0524D6451D3F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1CDC3-B5DF-4D44-B3B4-8585A3ECA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Overwhelmingly,</a:t>
            </a:r>
            <a:r>
              <a:rPr lang="en-US" baseline="0" dirty="0"/>
              <a:t> survey response – want more hands on practical information.</a:t>
            </a:r>
          </a:p>
          <a:p>
            <a:r>
              <a:rPr lang="en-US" baseline="0" dirty="0"/>
              <a:t>As a result – meeting might be shorter than usual.</a:t>
            </a:r>
          </a:p>
          <a:p>
            <a:r>
              <a:rPr lang="en-US" baseline="0" dirty="0"/>
              <a:t>Work with me, I’ll try and adjust how we do things as </a:t>
            </a:r>
            <a:r>
              <a:rPr lang="en-US" baseline="0"/>
              <a:t>we go to </a:t>
            </a:r>
            <a:r>
              <a:rPr lang="en-US" baseline="0" dirty="0"/>
              <a:t>make sure we can both learn a lot and do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xkcd@gatech.edu" TargetMode="External"/><Relationship Id="rId2" Type="http://schemas.openxmlformats.org/officeDocument/2006/relationships/hyperlink" Target="mailto:sidsenkumar11@gatec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i@gatech.edu" TargetMode="External"/><Relationship Id="rId5" Type="http://schemas.openxmlformats.org/officeDocument/2006/relationships/hyperlink" Target="mailto:oxbowpluscrowd@gmail.com" TargetMode="External"/><Relationship Id="rId4" Type="http://schemas.openxmlformats.org/officeDocument/2006/relationships/hyperlink" Target="mailto:jbutler72@gatech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that’s not enough for you…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600" b="1" dirty="0"/>
              <a:t>Where </a:t>
            </a:r>
            <a:r>
              <a:rPr lang="en-US" sz="3600" b="1" dirty="0" err="1"/>
              <a:t>GreyHat</a:t>
            </a:r>
            <a:r>
              <a:rPr lang="en-US" sz="3600" b="1" dirty="0"/>
              <a:t> people end up:</a:t>
            </a:r>
          </a:p>
          <a:p>
            <a:r>
              <a:rPr lang="en-US" dirty="0"/>
              <a:t>Google Android Security</a:t>
            </a:r>
          </a:p>
          <a:p>
            <a:r>
              <a:rPr lang="en-US" dirty="0"/>
              <a:t>Dell </a:t>
            </a:r>
            <a:r>
              <a:rPr lang="en-US" dirty="0" err="1"/>
              <a:t>SecureWorks</a:t>
            </a:r>
            <a:endParaRPr lang="en-US" dirty="0"/>
          </a:p>
          <a:p>
            <a:r>
              <a:rPr lang="en-US" dirty="0"/>
              <a:t>GTRI</a:t>
            </a:r>
          </a:p>
          <a:p>
            <a:r>
              <a:rPr lang="en-US" dirty="0"/>
              <a:t>Pinterest</a:t>
            </a:r>
          </a:p>
          <a:p>
            <a:r>
              <a:rPr lang="en-US" dirty="0" err="1"/>
              <a:t>SalesForce</a:t>
            </a:r>
            <a:endParaRPr lang="en-US" dirty="0"/>
          </a:p>
          <a:p>
            <a:r>
              <a:rPr lang="en-US" dirty="0"/>
              <a:t>Bishop Fox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0" y="4140308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6" y="4592106"/>
            <a:ext cx="723282" cy="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pple.com/ac/structured-data/images/open_graph_logo.png?20160807235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7" y="5101561"/>
            <a:ext cx="1716942" cy="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Facebook: Search “</a:t>
            </a:r>
            <a:r>
              <a:rPr lang="en-US" dirty="0" err="1"/>
              <a:t>GreyHat</a:t>
            </a:r>
            <a:r>
              <a:rPr lang="en-US" dirty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https://www.facebook.com/groups/1609823039331842/</a:t>
            </a:r>
            <a:endParaRPr lang="en-US" dirty="0"/>
          </a:p>
          <a:p>
            <a:pPr lvl="2"/>
            <a:r>
              <a:rPr lang="en-US" dirty="0"/>
              <a:t>(But why would you want to type all that in!?)</a:t>
            </a:r>
          </a:p>
          <a:p>
            <a:pPr lvl="1"/>
            <a:r>
              <a:rPr lang="en-US" dirty="0"/>
              <a:t>Also: “</a:t>
            </a:r>
            <a:r>
              <a:rPr lang="en-US" dirty="0" err="1"/>
              <a:t>GreyHat</a:t>
            </a:r>
            <a:r>
              <a:rPr lang="en-US" dirty="0"/>
              <a:t> CTF” if you’re interested in being on the CTF competition team.</a:t>
            </a:r>
          </a:p>
          <a:p>
            <a:r>
              <a:rPr lang="en-US" dirty="0"/>
              <a:t>Mailing List – Enter your emails here so that you get emails every week about meetings</a:t>
            </a:r>
          </a:p>
          <a:p>
            <a:pPr lvl="1"/>
            <a:r>
              <a:rPr lang="en-US" dirty="0"/>
              <a:t>Tinyurl.com/gt35cxa</a:t>
            </a:r>
          </a:p>
          <a:p>
            <a:r>
              <a:rPr lang="en-US" dirty="0"/>
              <a:t>Website(s):</a:t>
            </a:r>
          </a:p>
          <a:p>
            <a:pPr lvl="1"/>
            <a:r>
              <a:rPr lang="en-US" dirty="0"/>
              <a:t>IN PROGRESS: greyhat.gatech.edu</a:t>
            </a:r>
          </a:p>
          <a:p>
            <a:r>
              <a:rPr lang="en-US" dirty="0"/>
              <a:t>IRC</a:t>
            </a:r>
          </a:p>
          <a:p>
            <a:pPr lvl="1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Thursdays 6:30 – 8PM, Usually at </a:t>
            </a:r>
            <a:r>
              <a:rPr lang="en-US" b="1" dirty="0" err="1"/>
              <a:t>CoC</a:t>
            </a:r>
            <a:r>
              <a:rPr lang="en-US" b="1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 of the week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Exercises / Challenges</a:t>
            </a:r>
          </a:p>
          <a:p>
            <a:pPr lvl="1"/>
            <a:r>
              <a:rPr lang="en-US" b="1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Tech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</p:txBody>
      </p:sp>
      <p:pic>
        <p:nvPicPr>
          <p:cNvPr id="1028" name="Picture 4" descr="error fury hac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8" y="3218307"/>
            <a:ext cx="4294339" cy="24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life Capture the Flag?</a:t>
            </a:r>
          </a:p>
          <a:p>
            <a:r>
              <a:rPr lang="en-US" dirty="0"/>
              <a:t>Movie Night</a:t>
            </a:r>
          </a:p>
          <a:p>
            <a:pPr lvl="1"/>
            <a:r>
              <a:rPr lang="en-US" dirty="0"/>
              <a:t>Black Hat, </a:t>
            </a:r>
            <a:r>
              <a:rPr lang="en-US" dirty="0" err="1"/>
              <a:t>Mr.Robot</a:t>
            </a:r>
            <a:r>
              <a:rPr lang="en-US" dirty="0"/>
              <a:t>, Hackers, Imitation Game</a:t>
            </a:r>
          </a:p>
          <a:p>
            <a:r>
              <a:rPr lang="en-US" dirty="0"/>
              <a:t>Smash Night?</a:t>
            </a:r>
          </a:p>
          <a:p>
            <a:r>
              <a:rPr lang="en-US" dirty="0"/>
              <a:t>What do you guys like?</a:t>
            </a:r>
          </a:p>
          <a:p>
            <a:pPr lvl="1"/>
            <a:r>
              <a:rPr lang="en-US" dirty="0"/>
              <a:t>Bowling, pool, ping pong, badminton, stuff</a:t>
            </a:r>
          </a:p>
          <a:p>
            <a:pPr lvl="1"/>
            <a:r>
              <a:rPr lang="en-US" dirty="0"/>
              <a:t>Shirts?</a:t>
            </a:r>
          </a:p>
        </p:txBody>
      </p:sp>
      <p:pic>
        <p:nvPicPr>
          <p:cNvPr id="6146" name="Picture 2" descr="http://crooksandliars.com/files/primary_image/15/07/mr.-robot-key-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77" y="1970035"/>
            <a:ext cx="2251166" cy="11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oakforestbowl.com/portals/0/Images/open-bowling-str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8" y="4458788"/>
            <a:ext cx="1760311" cy="13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lider-Johns-Caffe-Pizza.jpg (1920×12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76" y="4458788"/>
            <a:ext cx="2856412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 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Linux – probably Kali, Ubuntu is fine</a:t>
            </a:r>
          </a:p>
          <a:p>
            <a:r>
              <a:rPr lang="en-US" dirty="0"/>
              <a:t>Desire to learn</a:t>
            </a:r>
          </a:p>
          <a:p>
            <a:r>
              <a:rPr lang="en-US" dirty="0"/>
              <a:t>Desire to break things</a:t>
            </a:r>
          </a:p>
          <a:p>
            <a:r>
              <a:rPr lang="en-US" dirty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More practical and applied practices.</a:t>
            </a:r>
          </a:p>
          <a:p>
            <a:pPr lvl="1"/>
            <a:r>
              <a:rPr lang="en-US" dirty="0"/>
              <a:t>Actually learn how to “hack” things.</a:t>
            </a:r>
          </a:p>
          <a:p>
            <a:r>
              <a:rPr lang="en-US" dirty="0"/>
              <a:t>CSAW Qualifications Coming Up (</a:t>
            </a:r>
            <a:r>
              <a:rPr lang="en-US" dirty="0">
                <a:effectLst/>
              </a:rPr>
              <a:t>September 16 - 18)</a:t>
            </a:r>
            <a:endParaRPr lang="en-US" dirty="0"/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http://overthewire.org/wargames/</a:t>
            </a:r>
            <a:endParaRPr lang="en-US" dirty="0"/>
          </a:p>
          <a:p>
            <a:r>
              <a:rPr lang="en-US" dirty="0">
                <a:hlinkClick r:id="rId3"/>
              </a:rPr>
              <a:t>http://owasp.org/index.php/Main_Page</a:t>
            </a:r>
            <a:endParaRPr lang="en-US" dirty="0"/>
          </a:p>
          <a:p>
            <a:r>
              <a:rPr lang="en-US" dirty="0">
                <a:hlinkClick r:id="rId4"/>
              </a:rPr>
              <a:t>https://microcorruption.com/login</a:t>
            </a:r>
            <a:endParaRPr lang="en-US" dirty="0"/>
          </a:p>
          <a:p>
            <a:r>
              <a:rPr lang="en-US" dirty="0">
                <a:hlinkClick r:id="rId5"/>
              </a:rPr>
              <a:t>http://io.smashthestack.org/</a:t>
            </a:r>
            <a:endParaRPr lang="en-US" dirty="0"/>
          </a:p>
          <a:p>
            <a:r>
              <a:rPr lang="en-US" dirty="0">
                <a:hlinkClick r:id="rId6"/>
              </a:rPr>
              <a:t>http://cryptopals.com/</a:t>
            </a:r>
            <a:endParaRPr lang="en-US" dirty="0"/>
          </a:p>
          <a:p>
            <a:r>
              <a:rPr lang="en-US" dirty="0">
                <a:hlinkClick r:id="rId7"/>
              </a:rPr>
              <a:t>http://www.hackthissite.org/</a:t>
            </a:r>
            <a:endParaRPr lang="en-US" dirty="0"/>
          </a:p>
          <a:p>
            <a:r>
              <a:rPr lang="en-US" dirty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Security News?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netsec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reverseengineering</a:t>
            </a:r>
            <a:endParaRPr lang="en-US" dirty="0"/>
          </a:p>
          <a:p>
            <a:pPr lvl="1"/>
            <a:r>
              <a:rPr lang="en-US" dirty="0"/>
              <a:t>/r/malware</a:t>
            </a:r>
          </a:p>
          <a:p>
            <a:pPr lvl="1"/>
            <a:r>
              <a:rPr lang="en-US" dirty="0"/>
              <a:t>/r/crypto</a:t>
            </a:r>
          </a:p>
          <a:p>
            <a:pPr lvl="1"/>
            <a:r>
              <a:rPr lang="en-US" dirty="0"/>
              <a:t>/r/</a:t>
            </a:r>
            <a:r>
              <a:rPr lang="en-US" dirty="0" err="1"/>
              <a:t>securityctf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Classes at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4235 – Introduction to Information Security</a:t>
            </a:r>
          </a:p>
          <a:p>
            <a:r>
              <a:rPr lang="en-US" dirty="0"/>
              <a:t>CS 4237 – Network Security</a:t>
            </a:r>
          </a:p>
          <a:p>
            <a:r>
              <a:rPr lang="en-US" dirty="0"/>
              <a:t>ECE 4112 – Internetwork Security</a:t>
            </a:r>
          </a:p>
          <a:p>
            <a:r>
              <a:rPr lang="en-US" dirty="0"/>
              <a:t>ECE 4894 – Intro Computer Security</a:t>
            </a:r>
          </a:p>
          <a:p>
            <a:r>
              <a:rPr lang="en-US" dirty="0"/>
              <a:t>MATH 4150 – Intro Number Theory</a:t>
            </a:r>
          </a:p>
          <a:p>
            <a:r>
              <a:rPr lang="en-US" dirty="0"/>
              <a:t>CS 6265 – Information Security Lab</a:t>
            </a:r>
          </a:p>
          <a:p>
            <a:r>
              <a:rPr lang="en-US" dirty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GreyHat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all facets of computer security</a:t>
            </a:r>
          </a:p>
          <a:p>
            <a:r>
              <a:rPr lang="en-US" dirty="0"/>
              <a:t>We like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Exploitation</a:t>
            </a:r>
          </a:p>
          <a:p>
            <a:pPr lvl="1"/>
            <a:r>
              <a:rPr lang="en-US" dirty="0"/>
              <a:t>Forensics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https://www.youtube.com/watch?v=fT6C5O4AOsQ</a:t>
            </a:r>
          </a:p>
        </p:txBody>
      </p:sp>
    </p:spTree>
    <p:extLst>
      <p:ext uri="{BB962C8B-B14F-4D97-AF65-F5344CB8AC3E}">
        <p14:creationId xmlns:p14="http://schemas.microsoft.com/office/powerpoint/2010/main" val="312041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Develop practical, hands-on skills</a:t>
            </a:r>
          </a:p>
          <a:p>
            <a:r>
              <a:rPr lang="en-US" dirty="0"/>
              <a:t>Win CTFs and other cyber security events</a:t>
            </a:r>
          </a:p>
          <a:p>
            <a:r>
              <a:rPr lang="en-US" dirty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04" y="1892611"/>
            <a:ext cx="10353762" cy="4058751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Sid Senthilkumar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2"/>
              </a:rPr>
              <a:t>sidsenkumar11@gatech.edu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Manas</a:t>
            </a:r>
            <a:r>
              <a:rPr lang="en-US" u="sng" dirty="0">
                <a:effectLst/>
              </a:rPr>
              <a:t> George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3"/>
              </a:rPr>
              <a:t>xkcd@gatech.edu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Communications Chair: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Jacob Butler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4"/>
              </a:rPr>
              <a:t>jbutler72@gatech.edu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President:</a:t>
            </a:r>
            <a:r>
              <a:rPr lang="en-US" dirty="0">
                <a:effectLst/>
              </a:rPr>
              <a:t> </a:t>
            </a:r>
            <a:r>
              <a:rPr lang="en-US" u="sng" dirty="0">
                <a:effectLst/>
              </a:rPr>
              <a:t>T.J.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5"/>
              </a:rPr>
              <a:t>oxbowpluscrowd@gmail.com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Vice CTF Captain:</a:t>
            </a:r>
            <a:r>
              <a:rPr lang="en-US" dirty="0">
                <a:effectLst/>
              </a:rPr>
              <a:t> </a:t>
            </a:r>
            <a:r>
              <a:rPr lang="en-US" u="sng" dirty="0" err="1">
                <a:effectLst/>
              </a:rPr>
              <a:t>Saiprasad</a:t>
            </a:r>
            <a:r>
              <a:rPr lang="en-US" u="sng" dirty="0">
                <a:effectLst/>
              </a:rPr>
              <a:t> Naidu</a:t>
            </a:r>
            <a:r>
              <a:rPr lang="en-US" dirty="0">
                <a:effectLst/>
              </a:rPr>
              <a:t> ; </a:t>
            </a:r>
            <a:r>
              <a:rPr lang="en-US" dirty="0">
                <a:effectLst/>
                <a:hlinkClick r:id="rId6"/>
              </a:rPr>
              <a:t>sai@gatech.edu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Things I 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latin typeface="+mj-lt"/>
              </a:rPr>
              <a:t>I’m sure we have something in common</a:t>
            </a: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78" y="3721767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93" y="34985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5717838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20" y="2146796"/>
            <a:ext cx="1101369" cy="4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63" y="5765637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19" y="901430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599358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066" y="1733378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99" y="3721767"/>
            <a:ext cx="2136197" cy="14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807027" y="402288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29" y="1422471"/>
            <a:ext cx="2900713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wardsdaily.com/tv/wp-content/uploads/2016/05/mr.-robot-key-ar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62" y="3926848"/>
            <a:ext cx="208915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requirement - basic programming knowledge</a:t>
            </a:r>
          </a:p>
          <a:p>
            <a:r>
              <a:rPr lang="en-US" dirty="0"/>
              <a:t>These will help though:</a:t>
            </a:r>
          </a:p>
          <a:p>
            <a:pPr lvl="1"/>
            <a:r>
              <a:rPr lang="en-US" dirty="0"/>
              <a:t>CS 2110/2200</a:t>
            </a:r>
          </a:p>
          <a:p>
            <a:pPr lvl="1"/>
            <a:r>
              <a:rPr lang="en-US" dirty="0"/>
              <a:t>Web/Networks</a:t>
            </a:r>
          </a:p>
          <a:p>
            <a:pPr lvl="1"/>
            <a:r>
              <a:rPr lang="en-US" dirty="0"/>
              <a:t>Scripting – Python is an awesome language to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Operating System internals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SQL Injection, XSS, Directory Traversal, Authentication bypassing</a:t>
            </a:r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IDA, Debuggers, x86, MIPS</a:t>
            </a:r>
          </a:p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Buffer Overflows, Shellcode injection, ROP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RSA, hashing algorithms, brute force and math based attacks</a:t>
            </a:r>
          </a:p>
          <a:p>
            <a:r>
              <a:rPr lang="en-US" dirty="0"/>
              <a:t>More</a:t>
            </a:r>
          </a:p>
          <a:p>
            <a:pPr lvl="1"/>
            <a:r>
              <a:rPr lang="en-US" dirty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things you want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authentication (biometrics, facial recognition, 2 factor authentication)</a:t>
            </a:r>
          </a:p>
          <a:p>
            <a:r>
              <a:rPr lang="en-US" dirty="0"/>
              <a:t>Cloud security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Researcher</a:t>
            </a:r>
          </a:p>
          <a:p>
            <a:r>
              <a:rPr lang="en-US" dirty="0"/>
              <a:t>Penetration Tester</a:t>
            </a:r>
          </a:p>
          <a:p>
            <a:r>
              <a:rPr lang="en-US" dirty="0"/>
              <a:t>System Administrator</a:t>
            </a:r>
          </a:p>
          <a:p>
            <a:r>
              <a:rPr lang="en-US" dirty="0"/>
              <a:t>Security Software Developer</a:t>
            </a:r>
          </a:p>
          <a:p>
            <a:r>
              <a:rPr lang="en-US" dirty="0"/>
              <a:t>Forensics and Incident Responder</a:t>
            </a:r>
          </a:p>
          <a:p>
            <a:r>
              <a:rPr lang="en-US" dirty="0"/>
              <a:t>Security Consultant</a:t>
            </a:r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216</TotalTime>
  <Words>685</Words>
  <Application>Microsoft Office PowerPoint</Application>
  <PresentationFormat>Widescreen</PresentationFormat>
  <Paragraphs>149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Social Events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  <vt:lpstr>Fun stuff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79</cp:revision>
  <dcterms:created xsi:type="dcterms:W3CDTF">2016-05-24T22:37:03Z</dcterms:created>
  <dcterms:modified xsi:type="dcterms:W3CDTF">2016-08-27T22:45:06Z</dcterms:modified>
</cp:coreProperties>
</file>